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28600" y="1905000"/>
            <a:ext cx="8686800" cy="175432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la question en anglais et répondez en français (phrases complètes)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6200" y="3962400"/>
            <a:ext cx="9067800" cy="46166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1.  Qu’est-ce que les filles mettent pour aller à un mariage ?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90500" y="4704175"/>
            <a:ext cx="8763000" cy="46166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2.  Qu’est-ce que tu mets pour aller à l’école ?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76200" y="5638800"/>
            <a:ext cx="8991600" cy="46166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3.  Qu’est-ce que les hommes mettent pour aller au travail ?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2011-10-26T14:41:29Z</dcterms:modified>
</cp:coreProperties>
</file>